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58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7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29962" y="572005"/>
            <a:ext cx="210826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الرابع عشر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946627-CD3D-7E6A-C6F9-08823BA759C0}"/>
              </a:ext>
            </a:extLst>
          </p:cNvPr>
          <p:cNvSpPr/>
          <p:nvPr/>
        </p:nvSpPr>
        <p:spPr>
          <a:xfrm>
            <a:off x="269807" y="3791806"/>
            <a:ext cx="182133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اضع ورقة عمل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975971C-EBDE-837D-D5A7-409AA472BB13}"/>
              </a:ext>
            </a:extLst>
          </p:cNvPr>
          <p:cNvSpPr/>
          <p:nvPr/>
        </p:nvSpPr>
        <p:spPr>
          <a:xfrm>
            <a:off x="2215299" y="3864990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aphicFrame>
        <p:nvGraphicFramePr>
          <p:cNvPr id="26" name="Table 5">
            <a:extLst>
              <a:ext uri="{FF2B5EF4-FFF2-40B4-BE49-F238E27FC236}">
                <a16:creationId xmlns:a16="http://schemas.microsoft.com/office/drawing/2014/main" id="{029D2496-B689-5B48-E705-547A6160EA01}"/>
              </a:ext>
            </a:extLst>
          </p:cNvPr>
          <p:cNvGraphicFramePr>
            <a:graphicFrameLocks noGrp="1"/>
          </p:cNvGraphicFramePr>
          <p:nvPr/>
        </p:nvGraphicFramePr>
        <p:xfrm>
          <a:off x="610704" y="1226561"/>
          <a:ext cx="10353218" cy="908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4419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864419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864419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1759961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يُعد السيرة الذاتية للتقدم لوظيفة أو مقابلة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يبحث عن فرص وظيفية مختلفة في سوق العمل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السيرة الذاتية 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9" name="Picture 2" descr="ورقة عمل في السيرة الذاتية والغيرية worksheet">
            <a:extLst>
              <a:ext uri="{FF2B5EF4-FFF2-40B4-BE49-F238E27FC236}">
                <a16:creationId xmlns:a16="http://schemas.microsoft.com/office/drawing/2014/main" id="{78CD696C-8D7D-4F36-B895-1608C67B5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952" y="2415209"/>
            <a:ext cx="4769963" cy="4244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5155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32</Words>
  <Application>Microsoft Office PowerPoint</Application>
  <PresentationFormat>شاشة عريضة</PresentationFormat>
  <Paragraphs>10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 Semilight</vt:lpstr>
      <vt:lpstr>Office Theme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FAYIZ ADNAN FAYIZ ALSAMAKI</cp:lastModifiedBy>
  <cp:revision>11</cp:revision>
  <dcterms:created xsi:type="dcterms:W3CDTF">2023-06-12T14:15:26Z</dcterms:created>
  <dcterms:modified xsi:type="dcterms:W3CDTF">2024-01-09T06:40:54Z</dcterms:modified>
</cp:coreProperties>
</file>